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Tomorrow" panose="020B0604020202020204" charset="0"/>
      <p:regular r:id="rId11"/>
    </p:embeddedFont>
    <p:embeddedFont>
      <p:font typeface="Tomorrow Semi Bold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50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Документация к проекту “Dungeon Runner”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Данный документ представляет собой подробное описание процесса разработки проекта "Dungeon Runner", вдохновленного мрачными и сложными платформерами. В его основе лежит стремление создать игру с глубокой атмосферой, тяжелой боевой системой и миром, полным тайн и испытаний.</a:t>
            </a:r>
            <a:endParaRPr lang="en-US" sz="175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EDA804A-A71F-9B03-D661-ED78DA4F8167}"/>
              </a:ext>
            </a:extLst>
          </p:cNvPr>
          <p:cNvSpPr/>
          <p:nvPr/>
        </p:nvSpPr>
        <p:spPr>
          <a:xfrm>
            <a:off x="12745844" y="7738946"/>
            <a:ext cx="1784195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Введение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Описание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Проект представляет собой 2D-платформер, где игрок управляет персонажем, путешествующим по опустошенному миру, наполненному темными силами. Основной акцент делается на отточенной боевой механике, которая требует от игрока не только умения, но и терпения.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52505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Каждая встреча с врагом – это испытание, а каждое поражение – возможность для обучения и совершенствования. Игра предлагает уникальное сочетание динамичного игрового процесса и необходимости тактического подхода.</a:t>
            </a:r>
            <a:endParaRPr lang="en-US" sz="175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8E5E6C7-907B-DD29-E9CE-B19AB89450A4}"/>
              </a:ext>
            </a:extLst>
          </p:cNvPr>
          <p:cNvSpPr/>
          <p:nvPr/>
        </p:nvSpPr>
        <p:spPr>
          <a:xfrm>
            <a:off x="12745844" y="7738946"/>
            <a:ext cx="1784195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0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Список технологий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143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3699391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Godot Engine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0479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Открытый кроссплатформенный двухмерный и трёхмерный игровой движок.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143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4826318" y="3699391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Godot Script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0479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Язык сценариев, используемый для программирования в Godot Engine.</a:t>
            </a:r>
            <a:endParaRPr lang="en-US" sz="175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D957FDA-B2D9-705C-E9CC-82718FFADD91}"/>
              </a:ext>
            </a:extLst>
          </p:cNvPr>
          <p:cNvSpPr/>
          <p:nvPr/>
        </p:nvSpPr>
        <p:spPr>
          <a:xfrm>
            <a:off x="10125308" y="7738946"/>
            <a:ext cx="4404732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Сроки выпуска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18855"/>
            <a:ext cx="30480" cy="2840712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1391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1056561" y="3559016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Дата анонса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15.12.2024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1019651" y="5092779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Дата выхода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14.01.2025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Репозиторий кода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Git-репозиторий: https://github.com/PALADIN2232/godot</a:t>
            </a:r>
            <a:endParaRPr lang="en-US" sz="175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F7B7218-9A3C-B60B-1A9B-81EF5292A10F}"/>
              </a:ext>
            </a:extLst>
          </p:cNvPr>
          <p:cNvSpPr/>
          <p:nvPr/>
        </p:nvSpPr>
        <p:spPr>
          <a:xfrm>
            <a:off x="12745844" y="7738946"/>
            <a:ext cx="1784195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8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Структура проекта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129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Assets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Папка для хранения всех возможных ассетов (объектов) нашего проекта.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3129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Scenes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Папка для хранения всех возможных сцен, на которых располагаются ассеты.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31294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Game.tscn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Главная сцена, где располагаются все объекты.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Player.tscn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Сцена для игрока, чтобы настроить все возможные зависимости.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Enemy.tscn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Сцена для противника, чтобы настроить все возможные зависимости.</a:t>
            </a:r>
            <a:endParaRPr lang="en-US" sz="1750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06F9398-7A08-8A92-6AE2-3998C6E47AC8}"/>
              </a:ext>
            </a:extLst>
          </p:cNvPr>
          <p:cNvSpPr/>
          <p:nvPr/>
        </p:nvSpPr>
        <p:spPr>
          <a:xfrm>
            <a:off x="12745844" y="7738946"/>
            <a:ext cx="1784195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3312795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Основные функции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4317206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enum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5546884"/>
            <a:ext cx="415290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Специальный тип данных, который позволяет определить набор именованных констант.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4317206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8750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match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38750" y="5546884"/>
            <a:ext cx="4152900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Оператор сопоставления с образцом, который позволяет сравнивать значение с набором шаблонов (образцов) и выполнять код в зависимости от того, какой шаблон соответствует значению.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4317206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077301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signal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405" y="5546884"/>
            <a:ext cx="4152900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Используется для объявления сигналов, которые можно вызвать и передать информацию в разные части проекта.</a:t>
            </a:r>
            <a:endParaRPr lang="en-US" sz="1700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B7E7C8D-4774-8704-B4A0-796509E5E7B6}"/>
              </a:ext>
            </a:extLst>
          </p:cNvPr>
          <p:cNvSpPr/>
          <p:nvPr/>
        </p:nvSpPr>
        <p:spPr>
          <a:xfrm>
            <a:off x="12745844" y="7738946"/>
            <a:ext cx="1784195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599" y="503039"/>
            <a:ext cx="4573191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Использование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99" y="1348978"/>
            <a:ext cx="914638" cy="1638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557" y="1531858"/>
            <a:ext cx="2286595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Запуск игры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15557" y="1927384"/>
            <a:ext cx="6674644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Запустите игру "Dungeon Runner". На экране загрузится подземелье, состоящее из нескольких уровней с разнообразными препятствиями и врагами.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99" y="2987873"/>
            <a:ext cx="914638" cy="16388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5557" y="3170753"/>
            <a:ext cx="2806065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Управление персонажем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15557" y="3566279"/>
            <a:ext cx="6674644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Используйте клавиши для перемещения: W или Пробел — прыгать, A/D или стрелки влево/вправо — двигаться в соответствующем направлении. Нападайте на врагов с помощью кнопки атаки (ЛКМ).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599" y="4626769"/>
            <a:ext cx="914638" cy="14633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5557" y="4809649"/>
            <a:ext cx="2644735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Сражение со скелетами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15557" y="5205174"/>
            <a:ext cx="6674644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Используйте меч, чтобы уничтожать врагов. Уклоняйтесь от атак врагов, чтобы сохранить здоровье.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599" y="6090166"/>
            <a:ext cx="914638" cy="16388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5557" y="6273046"/>
            <a:ext cx="311312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Достижение финала уровня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315557" y="6668572"/>
            <a:ext cx="6674644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Пройдите через все секции подземелья, победите боссов и доберитесь до выхода. Если здоровье персонажа закончится, игра завершится, но вы сможете попробовать снова.</a:t>
            </a:r>
            <a:endParaRPr lang="en-US" sz="14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52DBA64-ACA9-7938-14AF-B3818BC0AF96}"/>
              </a:ext>
            </a:extLst>
          </p:cNvPr>
          <p:cNvSpPr/>
          <p:nvPr/>
        </p:nvSpPr>
        <p:spPr>
          <a:xfrm>
            <a:off x="12745844" y="7738946"/>
            <a:ext cx="1784195" cy="412595"/>
          </a:xfrm>
          <a:prstGeom prst="round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412</Words>
  <Application>Microsoft Office PowerPoint</Application>
  <PresentationFormat>Произвольный</PresentationFormat>
  <Paragraphs>58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Tomorrow Semi Bold</vt:lpstr>
      <vt:lpstr>Tomorrow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kkzlvq _</cp:lastModifiedBy>
  <cp:revision>2</cp:revision>
  <dcterms:created xsi:type="dcterms:W3CDTF">2025-01-14T15:10:21Z</dcterms:created>
  <dcterms:modified xsi:type="dcterms:W3CDTF">2025-01-14T15:13:49Z</dcterms:modified>
</cp:coreProperties>
</file>